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7" r:id="rId1"/>
  </p:sldMasterIdLst>
  <p:notesMasterIdLst>
    <p:notesMasterId r:id="rId18"/>
  </p:notesMasterIdLst>
  <p:sldIdLst>
    <p:sldId id="268" r:id="rId2"/>
    <p:sldId id="271" r:id="rId3"/>
    <p:sldId id="257" r:id="rId4"/>
    <p:sldId id="261" r:id="rId5"/>
    <p:sldId id="259" r:id="rId6"/>
    <p:sldId id="267" r:id="rId7"/>
    <p:sldId id="258" r:id="rId8"/>
    <p:sldId id="270" r:id="rId9"/>
    <p:sldId id="260" r:id="rId10"/>
    <p:sldId id="262" r:id="rId11"/>
    <p:sldId id="264" r:id="rId12"/>
    <p:sldId id="256" r:id="rId13"/>
    <p:sldId id="269" r:id="rId14"/>
    <p:sldId id="263" r:id="rId15"/>
    <p:sldId id="265" r:id="rId16"/>
    <p:sldId id="266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0205"/>
  </p:normalViewPr>
  <p:slideViewPr>
    <p:cSldViewPr snapToGrid="0">
      <p:cViewPr varScale="1">
        <p:scale>
          <a:sx n="86" d="100"/>
          <a:sy n="86" d="100"/>
        </p:scale>
        <p:origin x="15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D4B47-3980-BD4A-98FC-95B879F6CC9D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76B241-19A9-E442-B3FE-B0C767AF74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2093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76B241-19A9-E442-B3FE-B0C767AF74C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4926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76B241-19A9-E442-B3FE-B0C767AF74C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353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976B241-19A9-E442-B3FE-B0C767AF74C3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092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366771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785114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831637"/>
      </p:ext>
    </p:extLst>
  </p:cSld>
  <p:clrMapOvr>
    <a:masterClrMapping/>
  </p:clrMapOvr>
  <p:transition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115271"/>
      </p:ext>
    </p:extLst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965575"/>
      </p:ext>
    </p:extLst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819830"/>
      </p:ext>
    </p:extLst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092665"/>
      </p:ext>
    </p:extLst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4692449"/>
      </p:ext>
    </p:extLst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685962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7254889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547258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642845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341712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570200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910427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417976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319371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9CE36-13A6-684B-BDA1-A7039E79A3AA}" type="datetimeFigureOut">
              <a:rPr lang="ru-RU" smtClean="0"/>
              <a:t>07.04.2024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AAF12-A92C-F943-B5D2-638A2CFDF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651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</p:sldLayoutIdLst>
  <p:transition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56572B-2CD1-6043-E42A-18483BB6CEAC}"/>
              </a:ext>
            </a:extLst>
          </p:cNvPr>
          <p:cNvSpPr txBox="1"/>
          <p:nvPr/>
        </p:nvSpPr>
        <p:spPr>
          <a:xfrm>
            <a:off x="2199503" y="667265"/>
            <a:ext cx="8439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cs typeface="David" panose="020E0502060401010101" pitchFamily="34" charset="-79"/>
              </a:rPr>
              <a:t>Муниципальное автономное дошкольное образовательное учреждение детский сад «Солнышко» с. Юмагузино муниципального района Республика Башкортостан Кугарчинский район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0AAD61-10A6-F726-B4D3-015532353A05}"/>
              </a:ext>
            </a:extLst>
          </p:cNvPr>
          <p:cNvSpPr txBox="1"/>
          <p:nvPr/>
        </p:nvSpPr>
        <p:spPr>
          <a:xfrm>
            <a:off x="3917092" y="2891481"/>
            <a:ext cx="501684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 Здоровье-это здорово!</a:t>
            </a:r>
          </a:p>
          <a:p>
            <a:pPr algn="ctr"/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младшая группа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 «Цветик-семицветик»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Воспитатель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Кутлумбетова Рагида </a:t>
            </a:r>
            <a:r>
              <a:rPr lang="ru-RU" sz="2400" b="1" dirty="0" err="1">
                <a:solidFill>
                  <a:srgbClr val="002060"/>
                </a:solidFill>
              </a:rPr>
              <a:t>Рафиковна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050613"/>
      </p:ext>
    </p:extLst>
  </p:cSld>
  <p:clrMapOvr>
    <a:masterClrMapping/>
  </p:clrMapOvr>
  <p:transition advTm="21283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2E1B6D-7596-C525-59BC-95ECF9408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579" y="2798806"/>
            <a:ext cx="6608119" cy="349758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C5C8B13-DDFF-D286-18A7-12ED77D51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9470" y="247134"/>
            <a:ext cx="4127156" cy="647494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167EF9-D12A-964E-4DA4-C81B5AB10DAA}"/>
              </a:ext>
            </a:extLst>
          </p:cNvPr>
          <p:cNvSpPr txBox="1"/>
          <p:nvPr/>
        </p:nvSpPr>
        <p:spPr>
          <a:xfrm>
            <a:off x="1528997" y="599607"/>
            <a:ext cx="57412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Растем спортивными-вырастим здоровыми!</a:t>
            </a:r>
          </a:p>
        </p:txBody>
      </p:sp>
    </p:spTree>
    <p:extLst>
      <p:ext uri="{BB962C8B-B14F-4D97-AF65-F5344CB8AC3E}">
        <p14:creationId xmlns:p14="http://schemas.microsoft.com/office/powerpoint/2010/main" val="667102485"/>
      </p:ext>
    </p:extLst>
  </p:cSld>
  <p:clrMapOvr>
    <a:masterClrMapping/>
  </p:clrMapOvr>
  <p:transition advTm="3351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A20951-ADBF-E1F9-BDC3-B81E78DEF1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5443" y="106017"/>
            <a:ext cx="4426225" cy="648965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9C1D6F3-DD08-5C1E-8060-1EE9B9159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155" y="106017"/>
            <a:ext cx="5143500" cy="66459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6D8062A-2A67-69F2-E303-169DC1D4D144}"/>
              </a:ext>
            </a:extLst>
          </p:cNvPr>
          <p:cNvSpPr txBox="1"/>
          <p:nvPr/>
        </p:nvSpPr>
        <p:spPr>
          <a:xfrm>
            <a:off x="1417155" y="374754"/>
            <a:ext cx="98104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</a:rPr>
              <a:t>Здоровым будешь –все добудешь!</a:t>
            </a:r>
          </a:p>
        </p:txBody>
      </p:sp>
    </p:spTree>
    <p:extLst>
      <p:ext uri="{BB962C8B-B14F-4D97-AF65-F5344CB8AC3E}">
        <p14:creationId xmlns:p14="http://schemas.microsoft.com/office/powerpoint/2010/main" val="1779479905"/>
      </p:ext>
    </p:extLst>
  </p:cSld>
  <p:clrMapOvr>
    <a:masterClrMapping/>
  </p:clrMapOvr>
  <p:transition advTm="2652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D9106DC-E937-4BCA-6751-277CE7A1B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789" y="827454"/>
            <a:ext cx="5844746" cy="584125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AFDE6F8-2C04-512D-852C-84EA3CB042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4711" y="624885"/>
            <a:ext cx="5143500" cy="61699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F8B7F29-142F-5D1C-8997-73DC3997167B}"/>
              </a:ext>
            </a:extLst>
          </p:cNvPr>
          <p:cNvSpPr txBox="1"/>
          <p:nvPr/>
        </p:nvSpPr>
        <p:spPr>
          <a:xfrm>
            <a:off x="3296162" y="189293"/>
            <a:ext cx="66880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Чтобы сильным и здоровым стать! Надо, надо заниматься</a:t>
            </a:r>
            <a:r>
              <a:rPr lang="ru-RU" dirty="0">
                <a:solidFill>
                  <a:srgbClr val="00206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17111625"/>
      </p:ext>
    </p:extLst>
  </p:cSld>
  <p:clrMapOvr>
    <a:masterClrMapping/>
  </p:clrMapOvr>
  <p:transition advTm="33480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FEBE234-3C4C-039E-3E23-BEF5E303B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795" y="149902"/>
            <a:ext cx="5143500" cy="65956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9121322-6F3B-95A6-B788-8D7E582841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149900"/>
            <a:ext cx="5143500" cy="659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80238"/>
      </p:ext>
    </p:extLst>
  </p:cSld>
  <p:clrMapOvr>
    <a:masterClrMapping/>
  </p:clrMapOvr>
  <p:transition advTm="2068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F052A35-D1C4-903B-A31D-6C17A02AE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271" y="675861"/>
            <a:ext cx="5004486" cy="604281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CF204D-8FDD-5D22-7E9F-067DAF776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18" y="662609"/>
            <a:ext cx="4594828" cy="604281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A985D9-3D56-098C-7376-0CB360AC3806}"/>
              </a:ext>
            </a:extLst>
          </p:cNvPr>
          <p:cNvSpPr txBox="1"/>
          <p:nvPr/>
        </p:nvSpPr>
        <p:spPr>
          <a:xfrm>
            <a:off x="2398644" y="139326"/>
            <a:ext cx="9250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Здоровья –это здоровое, правильное и полезное питание!</a:t>
            </a:r>
          </a:p>
        </p:txBody>
      </p:sp>
    </p:spTree>
    <p:extLst>
      <p:ext uri="{BB962C8B-B14F-4D97-AF65-F5344CB8AC3E}">
        <p14:creationId xmlns:p14="http://schemas.microsoft.com/office/powerpoint/2010/main" val="608847862"/>
      </p:ext>
    </p:extLst>
  </p:cSld>
  <p:clrMapOvr>
    <a:masterClrMapping/>
  </p:clrMapOvr>
  <p:transition advTm="2168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5E9F209-6258-3152-D394-EE7A34B236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1081" y="902044"/>
            <a:ext cx="3857625" cy="570599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CB31B61-887E-8220-8697-3AC9C0708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294" y="2075934"/>
            <a:ext cx="7772400" cy="45321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5609E04-BDDC-DD36-C8EA-54F0BD261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81" y="9329349"/>
            <a:ext cx="7772400" cy="8155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15886E1-50BE-5CCF-ECB5-27BF88A3A50D}"/>
              </a:ext>
            </a:extLst>
          </p:cNvPr>
          <p:cNvSpPr txBox="1"/>
          <p:nvPr/>
        </p:nvSpPr>
        <p:spPr>
          <a:xfrm>
            <a:off x="1274164" y="464695"/>
            <a:ext cx="63108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Дружно, смело, с оптимизмом за здоровый образ жизни!</a:t>
            </a:r>
          </a:p>
        </p:txBody>
      </p:sp>
    </p:spTree>
    <p:extLst>
      <p:ext uri="{BB962C8B-B14F-4D97-AF65-F5344CB8AC3E}">
        <p14:creationId xmlns:p14="http://schemas.microsoft.com/office/powerpoint/2010/main" val="3479810837"/>
      </p:ext>
    </p:extLst>
  </p:cSld>
  <p:clrMapOvr>
    <a:masterClrMapping/>
  </p:clrMapOvr>
  <p:transition advTm="2468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AD2964-3304-58D1-FEAA-110F038D0F4F}"/>
              </a:ext>
            </a:extLst>
          </p:cNvPr>
          <p:cNvSpPr txBox="1"/>
          <p:nvPr/>
        </p:nvSpPr>
        <p:spPr>
          <a:xfrm>
            <a:off x="2113613" y="959370"/>
            <a:ext cx="890415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ПОМНИТЕ: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 День вашего здоровья- это каждый день вашей жизни.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B7CAB2-7F75-C776-0089-6C53E7357AE8}"/>
              </a:ext>
            </a:extLst>
          </p:cNvPr>
          <p:cNvSpPr txBox="1"/>
          <p:nvPr/>
        </p:nvSpPr>
        <p:spPr>
          <a:xfrm>
            <a:off x="4796852" y="3059668"/>
            <a:ext cx="70753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Будьте здоровы!</a:t>
            </a:r>
          </a:p>
        </p:txBody>
      </p:sp>
    </p:spTree>
    <p:extLst>
      <p:ext uri="{BB962C8B-B14F-4D97-AF65-F5344CB8AC3E}">
        <p14:creationId xmlns:p14="http://schemas.microsoft.com/office/powerpoint/2010/main" val="572736522"/>
      </p:ext>
    </p:extLst>
  </p:cSld>
  <p:clrMapOvr>
    <a:masterClrMapping/>
  </p:clrMapOvr>
  <p:transition advTm="10088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9B4A4C4-87CD-747D-8E01-D7D8C165BFC8}"/>
              </a:ext>
            </a:extLst>
          </p:cNvPr>
          <p:cNvSpPr txBox="1"/>
          <p:nvPr/>
        </p:nvSpPr>
        <p:spPr>
          <a:xfrm>
            <a:off x="1573967" y="539646"/>
            <a:ext cx="93388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</a:rPr>
              <a:t>Забота о здоровье-это важнейший труд воспитателя. От жизнерадостности, бодрости детей зависит их духовная жизнь, мировоззрение, умственное развитие, прочность знаний и вера свои силы.</a:t>
            </a:r>
          </a:p>
          <a:p>
            <a:pPr algn="ctr"/>
            <a:r>
              <a:rPr lang="ru-RU" sz="2400" dirty="0">
                <a:solidFill>
                  <a:srgbClr val="002060"/>
                </a:solidFill>
              </a:rPr>
              <a:t>                                                    В.А. Сухомлинский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5D1097E-5C9A-8CA4-FDF7-A28F0FF50B99}"/>
              </a:ext>
            </a:extLst>
          </p:cNvPr>
          <p:cNvSpPr txBox="1"/>
          <p:nvPr/>
        </p:nvSpPr>
        <p:spPr>
          <a:xfrm>
            <a:off x="2293495" y="3429000"/>
            <a:ext cx="8619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Воспитать ребенка здоровым-значит, с самого раннего детства научить его вести здоровый образ жизни!</a:t>
            </a:r>
          </a:p>
        </p:txBody>
      </p:sp>
    </p:spTree>
    <p:extLst>
      <p:ext uri="{BB962C8B-B14F-4D97-AF65-F5344CB8AC3E}">
        <p14:creationId xmlns:p14="http://schemas.microsoft.com/office/powerpoint/2010/main" val="2804532118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19344D0-9556-BDDC-F600-2EC0016172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8500" y="197708"/>
            <a:ext cx="5143500" cy="666029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BFB562-9604-F147-6D45-85AA5EDBFB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81" y="1678459"/>
            <a:ext cx="6783860" cy="48706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98300DB-7FFE-B6BD-FD8F-369B8A0B2EB4}"/>
              </a:ext>
            </a:extLst>
          </p:cNvPr>
          <p:cNvSpPr txBox="1"/>
          <p:nvPr/>
        </p:nvSpPr>
        <p:spPr>
          <a:xfrm>
            <a:off x="1239795" y="0"/>
            <a:ext cx="48562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На прогулку выходи-  свежем воздухом дыши!</a:t>
            </a:r>
          </a:p>
        </p:txBody>
      </p:sp>
    </p:spTree>
    <p:extLst>
      <p:ext uri="{BB962C8B-B14F-4D97-AF65-F5344CB8AC3E}">
        <p14:creationId xmlns:p14="http://schemas.microsoft.com/office/powerpoint/2010/main" val="845295672"/>
      </p:ext>
    </p:extLst>
  </p:cSld>
  <p:clrMapOvr>
    <a:masterClrMapping/>
  </p:clrMapOvr>
  <p:transition advTm="2018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386C10-A18A-DA47-BED7-CA886EB7FB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770" y="254000"/>
            <a:ext cx="4953000" cy="6604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001571-E493-11FD-8BE4-763437EBCB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98" y="254000"/>
            <a:ext cx="5149433" cy="66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261398"/>
      </p:ext>
    </p:extLst>
  </p:cSld>
  <p:clrMapOvr>
    <a:masterClrMapping/>
  </p:clrMapOvr>
  <p:transition advTm="3617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1CE074-B66F-CA99-DD1A-D66C36CAF1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850" y="546025"/>
            <a:ext cx="3696891" cy="60601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D4436A-3C9D-172D-93BD-1962C52C62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2846" y="241226"/>
            <a:ext cx="3857625" cy="63119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B2C4FCB-87A6-BF96-67A5-5E6BAAFEEAD8}"/>
              </a:ext>
            </a:extLst>
          </p:cNvPr>
          <p:cNvSpPr txBox="1"/>
          <p:nvPr/>
        </p:nvSpPr>
        <p:spPr>
          <a:xfrm>
            <a:off x="5622324" y="420130"/>
            <a:ext cx="16681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Активное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время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провождение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на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свежем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воздухе!</a:t>
            </a:r>
          </a:p>
        </p:txBody>
      </p:sp>
    </p:spTree>
    <p:extLst>
      <p:ext uri="{BB962C8B-B14F-4D97-AF65-F5344CB8AC3E}">
        <p14:creationId xmlns:p14="http://schemas.microsoft.com/office/powerpoint/2010/main" val="4056221643"/>
      </p:ext>
    </p:extLst>
  </p:cSld>
  <p:clrMapOvr>
    <a:masterClrMapping/>
  </p:clrMapOvr>
  <p:transition advTm="3635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87692D-8DB8-161A-2413-435989896A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184" y="364436"/>
            <a:ext cx="4112792" cy="64008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4B1FB49-1E47-5772-56F9-467D60E8F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305" y="364435"/>
            <a:ext cx="526638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42544"/>
      </p:ext>
    </p:extLst>
  </p:cSld>
  <p:clrMapOvr>
    <a:masterClrMapping/>
  </p:clrMapOvr>
  <p:transition advTm="2635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ECF838-D7A2-A735-935B-D916346AD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8746" y="740978"/>
            <a:ext cx="3853870" cy="578730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B7E4A7-17A3-E29B-85BC-FA2D5C3B4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384" y="740979"/>
            <a:ext cx="3857625" cy="578730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4C69A52-B2B7-4123-A7A1-A93010B02AD6}"/>
              </a:ext>
            </a:extLst>
          </p:cNvPr>
          <p:cNvSpPr txBox="1"/>
          <p:nvPr/>
        </p:nvSpPr>
        <p:spPr>
          <a:xfrm>
            <a:off x="5531371" y="740978"/>
            <a:ext cx="15289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Радуйся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каждому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</a:rPr>
              <a:t>дню!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9613239"/>
      </p:ext>
    </p:extLst>
  </p:cSld>
  <p:clrMapOvr>
    <a:masterClrMapping/>
  </p:clrMapOvr>
  <p:transition advTm="4649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F0D571-66A9-9700-1D54-16CD43709D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32" y="895437"/>
            <a:ext cx="6215270" cy="574481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974142-B2EA-50F0-4B0D-525C2386DB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400" y="848140"/>
            <a:ext cx="4704522" cy="54552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3257A3A-1866-4B8C-9F16-52DECA5266B2}"/>
              </a:ext>
            </a:extLst>
          </p:cNvPr>
          <p:cNvSpPr txBox="1"/>
          <p:nvPr/>
        </p:nvSpPr>
        <p:spPr>
          <a:xfrm>
            <a:off x="1457739" y="265043"/>
            <a:ext cx="94090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Солнце, воздух и вода! Наши лучшие друзья!</a:t>
            </a:r>
          </a:p>
        </p:txBody>
      </p:sp>
    </p:spTree>
    <p:extLst>
      <p:ext uri="{BB962C8B-B14F-4D97-AF65-F5344CB8AC3E}">
        <p14:creationId xmlns:p14="http://schemas.microsoft.com/office/powerpoint/2010/main" val="1624357157"/>
      </p:ext>
    </p:extLst>
  </p:cSld>
  <p:clrMapOvr>
    <a:masterClrMapping/>
  </p:clrMapOvr>
  <p:transition advTm="2136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5F4A96-8659-7D72-ACA5-AF2B588DCB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283" y="863155"/>
            <a:ext cx="5029200" cy="55463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E91F70-B0F8-A6BB-FEA0-4722A1F46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9252" y="899410"/>
            <a:ext cx="4557009" cy="55463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53D76B-B13D-D314-7CD9-2F6D33257E9C}"/>
              </a:ext>
            </a:extLst>
          </p:cNvPr>
          <p:cNvSpPr txBox="1"/>
          <p:nvPr/>
        </p:nvSpPr>
        <p:spPr>
          <a:xfrm>
            <a:off x="2518348" y="299803"/>
            <a:ext cx="7989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Закаливание-путь здоровью!</a:t>
            </a:r>
          </a:p>
        </p:txBody>
      </p:sp>
    </p:spTree>
    <p:extLst>
      <p:ext uri="{BB962C8B-B14F-4D97-AF65-F5344CB8AC3E}">
        <p14:creationId xmlns:p14="http://schemas.microsoft.com/office/powerpoint/2010/main" val="878430738"/>
      </p:ext>
    </p:extLst>
  </p:cSld>
  <p:clrMapOvr>
    <a:masterClrMapping/>
  </p:clrMapOvr>
  <p:transition advTm="2366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{8A36C05F-45C9-8B49-B770-B2FB491AB005}tf10001122</Template>
  <TotalTime>861</TotalTime>
  <Words>175</Words>
  <Application>Microsoft Macintosh PowerPoint</Application>
  <PresentationFormat>Широкоэкранный</PresentationFormat>
  <Paragraphs>32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Tw Cen MT</vt:lpstr>
      <vt:lpstr>Контур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Рагида Кутлумбетова</dc:creator>
  <cp:lastModifiedBy>Рагида Кутлумбетова</cp:lastModifiedBy>
  <cp:revision>2</cp:revision>
  <dcterms:created xsi:type="dcterms:W3CDTF">2024-04-06T12:04:23Z</dcterms:created>
  <dcterms:modified xsi:type="dcterms:W3CDTF">2024-04-07T17:49:27Z</dcterms:modified>
</cp:coreProperties>
</file>